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7" r:id="rId3"/>
  </p:sldMasterIdLst>
  <p:notesMasterIdLst>
    <p:notesMasterId r:id="rId6"/>
  </p:notesMasterIdLst>
  <p:sldIdLst>
    <p:sldId id="3318" r:id="rId4"/>
    <p:sldId id="1157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DD6734-A45C-42C7-85C6-2639B16F99EC}" v="1" dt="2023-06-19T04:10:35.614"/>
    <p1510:client id="{6B2899D7-2E9D-46D2-91DC-6F09FF4ED7D5}" v="3" dt="2023-06-19T04:09:56.182"/>
    <p1510:client id="{98872E56-4F59-40DE-A774-A4EE4C79563D}" v="1" dt="2023-06-19T04:21:24.3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9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07471A1-4360-4551-9BAC-073D69813764}"/>
    <pc:docChg chg="delSld delMainMaster">
      <pc:chgData name="EIMAN RASHED ALSHAMSI" userId="dec239b1-2d6a-4770-b3dd-fd18c7da4f7b" providerId="ADAL" clId="{807471A1-4360-4551-9BAC-073D69813764}" dt="2023-06-19T04:11:01.708" v="0" actId="47"/>
      <pc:docMkLst>
        <pc:docMk/>
      </pc:docMkLst>
      <pc:sldChg chg="del">
        <pc:chgData name="EIMAN RASHED ALSHAMSI" userId="dec239b1-2d6a-4770-b3dd-fd18c7da4f7b" providerId="ADAL" clId="{807471A1-4360-4551-9BAC-073D69813764}" dt="2023-06-19T04:11:01.708" v="0" actId="47"/>
        <pc:sldMkLst>
          <pc:docMk/>
          <pc:sldMk cId="3771294597" sldId="11568"/>
        </pc:sldMkLst>
      </pc:sldChg>
      <pc:sldMasterChg chg="del delSldLayout">
        <pc:chgData name="EIMAN RASHED ALSHAMSI" userId="dec239b1-2d6a-4770-b3dd-fd18c7da4f7b" providerId="ADAL" clId="{807471A1-4360-4551-9BAC-073D69813764}" dt="2023-06-19T04:11:01.708" v="0" actId="47"/>
        <pc:sldMasterMkLst>
          <pc:docMk/>
          <pc:sldMasterMk cId="2393628036" sldId="2147483667"/>
        </pc:sldMasterMkLst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4202590588" sldId="2147483668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125699363" sldId="2147483669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774435361" sldId="2147483670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085537018" sldId="2147483671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028668504" sldId="2147483672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2887274226" sldId="2147483673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542129612" sldId="2147483674"/>
          </pc:sldLayoutMkLst>
        </pc:sldLayoutChg>
      </pc:sldMasterChg>
    </pc:docChg>
  </pc:docChgLst>
  <pc:docChgLst>
    <pc:chgData name="EIMAN RASHED ALSHAMSI" userId="dec239b1-2d6a-4770-b3dd-fd18c7da4f7b" providerId="ADAL" clId="{67DD6734-A45C-42C7-85C6-2639B16F99EC}"/>
    <pc:docChg chg="delSld">
      <pc:chgData name="EIMAN RASHED ALSHAMSI" userId="dec239b1-2d6a-4770-b3dd-fd18c7da4f7b" providerId="ADAL" clId="{67DD6734-A45C-42C7-85C6-2639B16F99EC}" dt="2023-06-19T04:10:33.934" v="0" actId="47"/>
      <pc:docMkLst>
        <pc:docMk/>
      </pc:docMkLst>
      <pc:sldChg chg="del">
        <pc:chgData name="EIMAN RASHED ALSHAMSI" userId="dec239b1-2d6a-4770-b3dd-fd18c7da4f7b" providerId="ADAL" clId="{67DD6734-A45C-42C7-85C6-2639B16F99EC}" dt="2023-06-19T04:10:33.934" v="0" actId="47"/>
        <pc:sldMkLst>
          <pc:docMk/>
          <pc:sldMk cId="1368775520" sldId="11562"/>
        </pc:sldMkLst>
      </pc:sldChg>
      <pc:sldMasterChg chg="delSldLayout">
        <pc:chgData name="EIMAN RASHED ALSHAMSI" userId="dec239b1-2d6a-4770-b3dd-fd18c7da4f7b" providerId="ADAL" clId="{67DD6734-A45C-42C7-85C6-2639B16F99EC}" dt="2023-06-19T04:10:33.934" v="0" actId="47"/>
        <pc:sldMasterMkLst>
          <pc:docMk/>
          <pc:sldMasterMk cId="611894537" sldId="2147483660"/>
        </pc:sldMasterMkLst>
        <pc:sldLayoutChg chg="del">
          <pc:chgData name="EIMAN RASHED ALSHAMSI" userId="dec239b1-2d6a-4770-b3dd-fd18c7da4f7b" providerId="ADAL" clId="{67DD6734-A45C-42C7-85C6-2639B16F99EC}" dt="2023-06-19T04:10:33.934" v="0" actId="47"/>
          <pc:sldLayoutMkLst>
            <pc:docMk/>
            <pc:sldMasterMk cId="611894537" sldId="2147483660"/>
            <pc:sldLayoutMk cId="1323044467" sldId="2147483667"/>
          </pc:sldLayoutMkLst>
        </pc:sldLayoutChg>
      </pc:sldMasterChg>
    </pc:docChg>
  </pc:docChgLst>
  <pc:docChgLst>
    <pc:chgData name="EIMAN RASHED ALSHAMSI" userId="dec239b1-2d6a-4770-b3dd-fd18c7da4f7b" providerId="ADAL" clId="{6B2899D7-2E9D-46D2-91DC-6F09FF4ED7D5}"/>
    <pc:docChg chg="delSld modSld">
      <pc:chgData name="EIMAN RASHED ALSHAMSI" userId="dec239b1-2d6a-4770-b3dd-fd18c7da4f7b" providerId="ADAL" clId="{6B2899D7-2E9D-46D2-91DC-6F09FF4ED7D5}" dt="2023-06-19T04:09:54.656" v="0"/>
      <pc:docMkLst>
        <pc:docMk/>
      </pc:docMkLst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368775520" sldId="115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B1B2D9-E8D7-45D6-922B-55E6D5992BE8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FE177A-DA7B-4356-B4AC-06BDE953BE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766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59C624-8978-4D21-B9C1-E985D110BD55}" type="slidenum">
              <a:rPr kumimoji="0" lang="en-A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A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5427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546D1-16D9-8FF0-CD01-B030FB790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F96AAE-F4EF-DB4F-B8A2-E9A16139B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BB46B-97B1-8513-3015-F115D058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75312-34E6-E9B5-A786-26763D96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634D0-2311-AD9D-FBA6-1A958464C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4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D1EE-2DE1-4D5B-3BE0-D34E81C4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0FB849-E9F5-E999-5027-4501BE683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3CD71-DE8B-44A6-2451-3F514D93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260D0-8C7D-F206-F5E3-0CE23AF4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7A6D3-EDB0-ADD5-22CE-605220F60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95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C84006-D786-5928-D03C-2CFBEAC4B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63692-D7B9-FA18-7E0A-1C20A96C4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E58AB-DDBE-6015-58DB-E03BC154F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37DD8-2001-1A3B-362A-0EADE59E4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92721-FED5-C4E1-B122-F23F27EB2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388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2810253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7528279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3988529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5715436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03915654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75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2257240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1740104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CE049-32B8-D1D2-A2BC-98F87AC51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22DD9-9271-71A6-F84C-B8D0DBF42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FFAEF-758F-7224-0C30-821477E04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86439-B958-D171-6939-6DBF8C7C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0A9B6-5E19-D926-3CD0-6A15B354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5538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4937866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86300262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8914524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264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9604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4D39C-D9E9-5D4B-87A4-65CF812E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DBC47-655B-152D-9504-F5162CDE2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6F73-5527-8CBF-7B88-C1527D01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A5EDC-D320-CEB7-A56E-61C80B14B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17153-D9C2-9101-832D-94D967DF5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47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DF0AF-3E76-3EC3-8F06-1809C7D06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F9D6B-E3FF-BC0C-50B5-59432A01D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B656CC-62C8-1070-6AFE-EB8B63B02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3BFAE-C0DE-C965-4202-089C8DF25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9728D-5D2B-5A96-A013-9D456BFF8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826AF4-12B1-7764-D481-FD547EBA8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47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2A761-A133-8078-512C-ABC33F402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806A3-3EF5-4F89-24EB-3F9C06E88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5C4C7F-AE2D-3ECB-470A-00DBEDF40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9845D5-26E1-7C0B-F8B1-A0120A9D6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774784-D0B1-5185-FC7E-9ED898169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1759C8-59C4-6CEE-7B84-4BBB28BB5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07E62B-CC0C-DF64-3E93-3557D08BA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D08B08-DDAB-7EB9-F08C-8B07B94CC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5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52D5B-8BAE-BBE5-E2C4-F18AF70B0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B19EAD-5F9B-ED34-176B-95B66BB1D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71ACD8-54E5-8E9C-A25D-6672FE9AA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1BCC55-BE10-E76E-6A2A-A5FEFDDCE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53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AEEB37-D7E0-3C7B-99DF-E32B8674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0844D8-197B-19AE-B563-1395869E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BC111-5E4F-D2BF-AEB5-61CAD7BC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4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0A89F-6435-1BC6-C2D0-BCA1564B1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1DB30-0E3E-9492-8BE8-C901442F8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1CF8C-638E-F20D-E144-F3218D678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115A8-4D85-D43A-D3E3-DC00019FB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89AF43-DD2B-1358-E42E-114CCD31E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830D6-6EDD-54D0-0104-5A31A08C0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31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A71B0-8796-49C5-0865-1EF5CE4B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B8C45D-CF77-BC0F-41EC-2F2B6208C3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B9B850-67ED-DF13-3E77-F88433C64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45219-DBED-358A-42A3-224BAEBDC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EA9200-2421-729B-B7A1-0F6BF9524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D86E2-3A91-4897-25B0-BCCF7E444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23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21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577D6D-B962-7802-EC4F-70BF76406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AA392-B0FD-B457-A214-D984041E7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C587B-4D43-FCC3-8C2F-4CADAB607D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4A8D4-AC48-32D4-8B0C-7AA2D41C2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60E09-620E-1BA4-4741-E385A343A7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9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1894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8520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lassroom.google.com/u/0/share?url=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3.png"/><Relationship Id="rId4" Type="http://schemas.openxmlformats.org/officeDocument/2006/relationships/hyperlink" Target="https://www.youtube.com/watch?v=jvGEVbgIXP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20115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(</a:t>
            </a:r>
            <a:r>
              <a:rPr kumimoji="0" lang="ar-AE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egoe UI Semilight" panose="020B0402040204020203" pitchFamily="34" charset="0"/>
                <a:cs typeface="PT Bold Heading" panose="02010400000000000000" pitchFamily="2" charset="-78"/>
              </a:rPr>
              <a:t>يُطبق المفاهيم الرياضية والعمليات الحسابية </a:t>
            </a:r>
            <a:r>
              <a:rPr kumimoji="0" lang="ar-AE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209579" y="485632"/>
            <a:ext cx="230063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الحادي عشر 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2" name="Rectangle 4">
            <a:hlinkClick r:id="rId3" tooltip="Add to Google Classroom"/>
            <a:extLst>
              <a:ext uri="{FF2B5EF4-FFF2-40B4-BE49-F238E27FC236}">
                <a16:creationId xmlns:a16="http://schemas.microsoft.com/office/drawing/2014/main" id="{551A8941-DBAF-6FE9-FC3F-CAF08AD07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79350" rIns="7935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Helvetica"/>
            </a:endParaRPr>
          </a:p>
        </p:txBody>
      </p:sp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0B35EAC6-2945-E142-8793-D85B105493BC}"/>
              </a:ext>
            </a:extLst>
          </p:cNvPr>
          <p:cNvGraphicFramePr>
            <a:graphicFrameLocks noGrp="1"/>
          </p:cNvGraphicFramePr>
          <p:nvPr/>
        </p:nvGraphicFramePr>
        <p:xfrm>
          <a:off x="415834" y="962417"/>
          <a:ext cx="10799420" cy="1174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64622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809765"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100" u="none" strike="noStrike" dirty="0">
                          <a:effectLst/>
                        </a:rPr>
                        <a:t> يستعمل أنواع المقاييس المستخدمة</a:t>
                      </a:r>
                      <a:endParaRPr lang="ar-AE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Semilight" panose="020B0402040204020203" pitchFamily="34" charset="0"/>
                      </a:endParaRPr>
                    </a:p>
                    <a:p>
                      <a:pPr algn="r" rtl="1" fontAlgn="ctr"/>
                      <a:r>
                        <a:rPr lang="ar-AE" sz="1100" u="none" strike="noStrike" dirty="0">
                          <a:effectLst/>
                        </a:rPr>
                        <a:t>يستخدم شريط القياس بصورة صحيحة عند أخذ القياسات التي سيتم خياطتها</a:t>
                      </a:r>
                      <a:endParaRPr lang="ar-AE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Semilight" panose="020B04020402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يقيس المساحات والأطوال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القياس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يُطبق المفاهيم الرياضية والعمليات الحسابية 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188D7D9-F816-A30D-7EAA-169BCEFEA97B}"/>
              </a:ext>
            </a:extLst>
          </p:cNvPr>
          <p:cNvSpPr txBox="1"/>
          <p:nvPr/>
        </p:nvSpPr>
        <p:spPr>
          <a:xfrm>
            <a:off x="4262290" y="2813603"/>
            <a:ext cx="6097604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  <a:hlinkClick r:id="rId4"/>
              </a:rPr>
              <a:t>https://www.youtube.com/watch?v=jvGEVbgIXPU</a:t>
            </a:r>
            <a:r>
              <a:rPr kumimoji="0" lang="en-A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40E83D0-E9B3-39E4-7047-27D4E6475B23}"/>
              </a:ext>
            </a:extLst>
          </p:cNvPr>
          <p:cNvSpPr/>
          <p:nvPr/>
        </p:nvSpPr>
        <p:spPr>
          <a:xfrm>
            <a:off x="796088" y="2967335"/>
            <a:ext cx="73930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فيديو 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8CABB170-C689-6464-6C99-DF61EEB22F70}"/>
              </a:ext>
            </a:extLst>
          </p:cNvPr>
          <p:cNvSpPr/>
          <p:nvPr/>
        </p:nvSpPr>
        <p:spPr>
          <a:xfrm>
            <a:off x="1545018" y="2998269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5FEF699-023D-1ECD-26C9-9912FE69EF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94041" y="3235750"/>
            <a:ext cx="6051861" cy="3365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396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Microsoft Office PowerPoint</Application>
  <PresentationFormat>Widescreen</PresentationFormat>
  <Paragraphs>24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Segoe UI Semilight</vt:lpstr>
      <vt:lpstr>Times New Roman</vt:lpstr>
      <vt:lpstr>Office Theme</vt:lpstr>
      <vt:lpstr>2_Office Theme</vt:lpstr>
      <vt:lpstr>3_Office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1</cp:revision>
  <dcterms:created xsi:type="dcterms:W3CDTF">2023-06-19T04:09:44Z</dcterms:created>
  <dcterms:modified xsi:type="dcterms:W3CDTF">2023-06-19T04:21:26Z</dcterms:modified>
</cp:coreProperties>
</file>